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Y 너만을 비춤체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4506"/>
  </p:normalViewPr>
  <p:slideViewPr>
    <p:cSldViewPr snapToGrid="0">
      <p:cViewPr varScale="1">
        <p:scale>
          <a:sx n="81" d="100"/>
          <a:sy n="81" d="100"/>
        </p:scale>
        <p:origin x="864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2022-03-28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 lvl="0">
              <a:defRPr/>
            </a:pPr>
            <a:fld id="{47303D75-FB05-724C-8060-BCA837E58A42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Y 너만을 비춤체"/>
              <a:ea typeface="나눔스퀘어_ac"/>
              <a:cs typeface="+mn-cs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1545574"/>
            <a:ext cx="6470165" cy="35942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1868740"/>
            <a:ext cx="8873512" cy="2198435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Y 너만을 비춤체"/>
                <a:ea typeface="Y 너만을 비춤체"/>
                <a:cs typeface="+mn-cs"/>
              </a:rPr>
              <a:t>주제 선정 및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Y 너만을 비춤체"/>
                <a:ea typeface="Y 너만을 비춤체"/>
                <a:cs typeface="+mn-cs"/>
              </a:rPr>
              <a:t>간트 </a:t>
            </a:r>
            <a:r>
              <a:rPr lang="ko-KR" altLang="en-US" sz="72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차트 작성</a:t>
            </a:r>
            <a:endParaRPr kumimoji="0" lang="en-US" altLang="ko-KR" sz="72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Y 너만을 비춤체"/>
              <a:ea typeface="Y 너만을 비춤체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Y 너만을 비춤체"/>
              <a:ea typeface="나눔스퀘어_ac"/>
              <a:cs typeface="+mn-cs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4" y="4407897"/>
            <a:ext cx="6470165" cy="35460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>
                <a:solidFill>
                  <a:schemeClr val="bg1"/>
                </a:solidFill>
                <a:latin typeface="Y 너만을 비춤체"/>
                <a:ea typeface="Y 너만을 비춤체"/>
                <a:cs typeface="+mn-cs"/>
              </a:rPr>
              <a:t>E</a:t>
            </a:r>
            <a:r>
              <a:rPr lang="ko-KR" altLang="en-US" sz="2400">
                <a:solidFill>
                  <a:schemeClr val="bg1"/>
                </a:solidFill>
                <a:latin typeface="Y 너만을 비춤체"/>
                <a:ea typeface="Y 너만을 비춤체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3" y="4933684"/>
            <a:ext cx="6470165" cy="90514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20183085</a:t>
            </a:r>
            <a:r>
              <a:rPr lang="ko-KR" altLang="en-US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20183043</a:t>
            </a:r>
            <a:r>
              <a:rPr lang="ko-KR" altLang="en-US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20183080</a:t>
            </a:r>
            <a:r>
              <a:rPr lang="ko-KR" altLang="en-US" sz="2000">
                <a:solidFill>
                  <a:prstClr val="white"/>
                </a:solidFill>
                <a:latin typeface="Y 너만을 비춤체"/>
                <a:ea typeface="Y 너만을 비춤체"/>
                <a:cs typeface="+mn-cs"/>
              </a:rPr>
              <a:t> 이범석</a:t>
            </a:r>
            <a:endParaRPr lang="en-US" altLang="ko-KR" sz="2000">
              <a:solidFill>
                <a:prstClr val="white"/>
              </a:solidFill>
              <a:latin typeface="Y 너만을 비춤체"/>
              <a:ea typeface="Y 너만을 비춤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02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기존 </a:t>
            </a:r>
            <a:r>
              <a:rPr lang="en-US" altLang="ko-KR" sz="3200">
                <a:solidFill>
                  <a:prstClr val="black"/>
                </a:solidFill>
                <a:latin typeface="Y 너만을 비춤체"/>
                <a:ea typeface="Y 너만을 비춤체"/>
              </a:rPr>
              <a:t>S/W </a:t>
            </a: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및 차이점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10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400">
                <a:latin typeface="Y 너만을 비춤체"/>
                <a:ea typeface="Y 너만을 비춤체"/>
              </a:rPr>
              <a:t>SSG 함께 장보기</a:t>
            </a:r>
          </a:p>
        </p:txBody>
      </p:sp>
      <p:pic>
        <p:nvPicPr>
          <p:cNvPr id="3" name="그림 3" descr="텍스트, 풍선, 항공기, 벡터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7086" y="3607796"/>
            <a:ext cx="1837428" cy="1837428"/>
          </a:xfrm>
          <a:prstGeom prst="rect">
            <a:avLst/>
          </a:prstGeom>
        </p:spPr>
      </p:pic>
      <p:pic>
        <p:nvPicPr>
          <p:cNvPr id="5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91906" y="1490894"/>
            <a:ext cx="3704697" cy="3876211"/>
          </a:xfrm>
          <a:prstGeom prst="rect">
            <a:avLst/>
          </a:prstGeom>
        </p:spPr>
      </p:pic>
      <p:sp>
        <p:nvSpPr>
          <p:cNvPr id="24" name="TextBox 5"/>
          <p:cNvSpPr txBox="1"/>
          <p:nvPr/>
        </p:nvSpPr>
        <p:spPr>
          <a:xfrm>
            <a:off x="1356505" y="2120179"/>
            <a:ext cx="5490663" cy="13088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</a:rPr>
              <a:t>함께 쓸 장바구니를 만든 뒤 다른 이용자와 같이  구매하고자 하는 물건을 담으면 소유자가 </a:t>
            </a:r>
          </a:p>
          <a:p>
            <a:pPr marL="0" indent="0" algn="l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</a:rPr>
              <a:t>결제하여 구매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02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기존 </a:t>
            </a:r>
            <a:r>
              <a:rPr lang="en-US" altLang="ko-KR" sz="3200">
                <a:solidFill>
                  <a:prstClr val="black"/>
                </a:solidFill>
                <a:latin typeface="Y 너만을 비춤체"/>
                <a:ea typeface="Y 너만을 비춤체"/>
              </a:rPr>
              <a:t>S/W </a:t>
            </a: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및 차이점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11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기존 </a:t>
            </a:r>
            <a:r>
              <a:rPr lang="en-US" altLang="ko-KR" sz="2400">
                <a:latin typeface="Y 너만을 비춤체"/>
                <a:ea typeface="Y 너만을 비춤체"/>
              </a:rPr>
              <a:t>S/W </a:t>
            </a:r>
            <a:r>
              <a:rPr lang="ko-KR" altLang="en-US" sz="2400">
                <a:latin typeface="Y 너만을 비춤체"/>
                <a:ea typeface="Y 너만을 비춤체"/>
              </a:rPr>
              <a:t>와의 차이점</a:t>
            </a:r>
            <a:endParaRPr lang="en-US" altLang="ko-KR" sz="2400">
              <a:latin typeface="Y 너만을 비춤체"/>
              <a:ea typeface="Y 너만을 비춤체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4117" y="2278351"/>
            <a:ext cx="7662866" cy="21202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SSG를 제외한 온라인 쇼핑몰에선 존재X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기존 장바구니에서는 다른 사람이 같이 구매 할 수 없음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기존 </a:t>
            </a:r>
            <a:r>
              <a:rPr lang="en-US" altLang="ko-KR" sz="2000">
                <a:latin typeface="Y 너만을 비춤체"/>
                <a:ea typeface="Y 너만을 비춤체"/>
              </a:rPr>
              <a:t>S/W</a:t>
            </a:r>
            <a:r>
              <a:rPr lang="ko-KR" altLang="en-US" sz="2000">
                <a:latin typeface="Y 너만을 비춤체"/>
                <a:ea typeface="Y 너만을 비춤체"/>
              </a:rPr>
              <a:t>에 있는 기능이지만 다른 쇼핑몰보다 빠른 배송을 하는    차별점을 둔 쿠팡 로켓배송에 공유 장바구니 기능을 더하는          의미에서 차이점을 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03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설계 및 개발 일정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3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03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간트 차트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13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46635" y="1389200"/>
          <a:ext cx="10910093" cy="4260087"/>
        </p:xfrm>
        <a:graphic>
          <a:graphicData uri="http://schemas.openxmlformats.org/drawingml/2006/table">
            <a:tbl>
              <a:tblPr/>
              <a:tblGrid>
                <a:gridCol w="180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502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7334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월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월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월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월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5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6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7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8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9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10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11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12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13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14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주차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요구사항 분석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설계</a:t>
                      </a: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공유 장바구니 </a:t>
                      </a:r>
                      <a:r>
                        <a:rPr 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시스템</a:t>
                      </a:r>
                      <a:endParaRPr lang="ko-KR"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참가자</a:t>
                      </a:r>
                      <a:r>
                        <a:rPr lang="en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 </a:t>
                      </a:r>
                      <a:r>
                        <a:rPr lang="ko-KR" altLang="en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관리</a:t>
                      </a:r>
                      <a:r>
                        <a:rPr lang="en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 </a:t>
                      </a:r>
                      <a:r>
                        <a:rPr lang="ko-KR" altLang="en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시스템</a:t>
                      </a:r>
                      <a:endParaRPr lang="ko-KR" sz="1100" b="1" i="0" u="none" strike="noStrike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장바구니 담기 시스템</a:t>
                      </a:r>
                      <a:endParaRPr lang="ko-KR" sz="1100" b="0" i="0" u="none" strike="noStrike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구현</a:t>
                      </a:r>
                      <a:endParaRPr lang="ko-KR" sz="1100" b="0" i="0" u="none" strike="noStrike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4E9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3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 너만을 비춤체"/>
                          <a:ea typeface="Y 너만을 비춤체"/>
                        </a:rPr>
                        <a:t>보고서 및 최종 발표</a:t>
                      </a:r>
                      <a:endParaRPr lang="ko-KR" sz="1100" b="0" i="0" u="none" strike="noStrike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br>
                        <a:rPr lang="ko-KR" altLang="en-US" sz="1100">
                          <a:effectLst/>
                          <a:latin typeface="Y 너만을 비춤체"/>
                          <a:ea typeface="Y 너만을 비춤체"/>
                        </a:rPr>
                      </a:br>
                      <a:endParaRPr lang="ko-KR" altLang="en-US" sz="1100">
                        <a:effectLst/>
                        <a:latin typeface="Y 너만을 비춤체"/>
                        <a:ea typeface="Y 너만을 비춤체"/>
                      </a:endParaRPr>
                    </a:p>
                  </a:txBody>
                  <a:tcPr marL="19743" marR="19743" marT="19743" marB="197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69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04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 효과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6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04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개발 후 효과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67818" y="6420776"/>
            <a:ext cx="1056379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15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937140" y="1510533"/>
            <a:ext cx="9879165" cy="20213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소비자들이 로켓 배송을 하기 위해 최소 구매 금액을 채워야 된다는       부담 감소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쿠팡 로켓 배송에 공유 장바구니 기능이 추가 됨으로서 다른 쇼핑몰보다 배송이 빠르고 최소 구매 금액도 채우기 쉬워져 소비자 증가 기대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Y 너만을 비춤체"/>
              <a:ea typeface="나눔스퀘어_ac"/>
              <a:cs typeface="+mn-cs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087398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Y 너만을 비춤체"/>
                <a:ea typeface="Y 너만을 비춤체"/>
                <a:cs typeface="+mj-cs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Y 너만을 비춤체"/>
              <a:ea typeface="나눔스퀘어_ac"/>
              <a:cs typeface="+mn-cs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01</a:t>
            </a:r>
            <a:endParaRPr lang="ko-KR" altLang="en-US" sz="320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제목 개체 틀 1"/>
          <p:cNvSpPr txBox="1"/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>
                <a:solidFill>
                  <a:srgbClr val="004E97"/>
                </a:solidFill>
                <a:latin typeface="Y 너만을 비춤체"/>
                <a:ea typeface="Y 너만을 비춤체"/>
              </a:rPr>
              <a:t>주제 소개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소개 및</a:t>
            </a:r>
          </a:p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02</a:t>
            </a:r>
            <a:endParaRPr lang="ko-KR" altLang="en-US" sz="320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제목 개체 틀 1"/>
          <p:cNvSpPr txBox="1"/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</a:t>
            </a: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</a:p>
        </p:txBody>
      </p:sp>
      <p:sp>
        <p:nvSpPr>
          <p:cNvPr id="16" name="제목 개체 틀 1"/>
          <p:cNvSpPr txBox="1"/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비슷한 주제에 대한</a:t>
            </a:r>
          </a:p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 </a:t>
            </a: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존재 여부 및</a:t>
            </a:r>
          </a:p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03</a:t>
            </a:r>
            <a:endParaRPr lang="ko-KR" altLang="en-US" sz="320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9" name="제목 개체 틀 1"/>
          <p:cNvSpPr txBox="1"/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차트</a:t>
            </a:r>
          </a:p>
        </p:txBody>
      </p:sp>
      <p:sp>
        <p:nvSpPr>
          <p:cNvPr id="20" name="제목 개체 틀 1"/>
          <p:cNvSpPr txBox="1"/>
          <p:nvPr/>
        </p:nvSpPr>
        <p:spPr>
          <a:xfrm>
            <a:off x="6364186" y="431904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설계 및 개발 일정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04</a:t>
            </a:r>
            <a:endParaRPr lang="ko-KR" altLang="en-US" sz="320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3" name="제목 개체 틀 1"/>
          <p:cNvSpPr txBox="1"/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후 효과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7" name="제목 개체 틀 1"/>
          <p:cNvSpPr txBox="1"/>
          <p:nvPr/>
        </p:nvSpPr>
        <p:spPr>
          <a:xfrm>
            <a:off x="8748647" y="431763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 효과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01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소개 및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A081EE50-102A-FD45-B34C-0428FD45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80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  <a:cs typeface="+mn-cs"/>
              </a:rPr>
              <a:t>01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  <a:cs typeface="+mn-cs"/>
              </a:rPr>
              <a:t>쿠팡 공유 장바구니</a:t>
            </a: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  <a:cs typeface="+mn-cs"/>
              </a:rPr>
              <a:t>주제 소개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  <a:cs typeface="+mn-cs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  <a:cs typeface="+mn-cs"/>
              </a:rPr>
              <a:pPr lvl="0">
                <a:defRPr/>
              </a:pPr>
              <a:t>4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  <a:cs typeface="+mn-cs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  <a:cs typeface="+mn-cs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  <a:cs typeface="+mn-cs"/>
              </a:rPr>
              <a:t>쿠팡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  <a:cs typeface="+mn-cs"/>
              </a:rPr>
              <a:t>쿠팡 공유 장바구니를 통해 초대된 다른 이용자가          같이 장바구니 담기 가능 기능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  <a:cs typeface="+mn-cs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  <a:cs typeface="+mn-cs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>
              <a:solidFill>
                <a:srgbClr val="004E97"/>
              </a:solidFill>
              <a:latin typeface="Y 너만을 비춤체"/>
              <a:ea typeface="Y 너만을 비춤체"/>
              <a:cs typeface="+mn-cs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>
              <a:solidFill>
                <a:srgbClr val="004E97"/>
              </a:solidFill>
              <a:latin typeface="Y 너만을 비춤체"/>
              <a:ea typeface="Y 너만을 비춤체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>
              <a:latin typeface="Y 너만을 비춤체"/>
              <a:ea typeface="Y 너만을 비춤체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>
              <a:latin typeface="Y 너만을 비춤체"/>
              <a:ea typeface="Y 너만을 비춤체"/>
              <a:cs typeface="+mn-cs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  <a:cs typeface="+mn-cs"/>
              </a:rPr>
              <a:t>쿠팡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  <a:cs typeface="+mn-cs"/>
              </a:rPr>
              <a:t>공유 장바구니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01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주제 소개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5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주제 선정 이유</a:t>
            </a:r>
            <a:endParaRPr lang="en-US" altLang="ko-KR" sz="2400">
              <a:latin typeface="Y 너만을 비춤체"/>
              <a:ea typeface="Y 너만을 비춤체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</a:rPr>
              <a:t>쿠팡 로켓 배송 가능 금액 </a:t>
            </a:r>
            <a:r>
              <a:rPr lang="en-US" altLang="ko-KR" sz="2000">
                <a:solidFill>
                  <a:srgbClr val="000000"/>
                </a:solidFill>
                <a:latin typeface="Y 너만을 비춤체"/>
                <a:ea typeface="Y 너만을 비춤체"/>
              </a:rPr>
              <a:t>:</a:t>
            </a: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</a:rPr>
              <a:t>로켓 배송으로 물건 구매시 </a:t>
            </a:r>
            <a:r>
              <a:rPr lang="ko-KR" altLang="en-US" sz="2000">
                <a:solidFill>
                  <a:srgbClr val="6182D6"/>
                </a:solidFill>
                <a:latin typeface="Y 너만을 비춤체"/>
                <a:ea typeface="Y 너만을 비춤체"/>
              </a:rPr>
              <a:t>최소 구매 금액을 충족하지 못하는 경우 불필요한 물품을      추가로 구매</a:t>
            </a: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solidFill>
                  <a:srgbClr val="000000"/>
                </a:solidFill>
                <a:latin typeface="Y 너만을 비춤체"/>
                <a:ea typeface="Y 너만을 비춤체"/>
              </a:rPr>
              <a:t>다른 사람과 장바구니를 같이 쓰게되면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Y 너만을 비춤체"/>
                <a:ea typeface="Y 너만을 비춤체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>
              <a:latin typeface="Y 너만을 비춤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01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주제 소개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6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0245" y="2210823"/>
            <a:ext cx="2334416" cy="3537347"/>
          </a:xfrm>
          <a:prstGeom prst="rect">
            <a:avLst/>
          </a:prstGeom>
        </p:spPr>
      </p:pic>
      <p:pic>
        <p:nvPicPr>
          <p:cNvPr id="5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21336" y="1871752"/>
            <a:ext cx="1922439" cy="390896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23705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890243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Y 너만을 비춤체"/>
                <a:ea typeface="Y 너만을 비춤체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068153" y="2223843"/>
            <a:ext cx="2344229" cy="3580774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01754" y="1922335"/>
            <a:ext cx="1918645" cy="3894898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02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비슷한 주제에 대한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기존 </a:t>
            </a:r>
            <a:r>
              <a:rPr lang="en-US" altLang="ko-KR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S/W </a:t>
            </a: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존재 여부 및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차이점</a:t>
            </a:r>
            <a:endParaRPr lang="en-US" altLang="ko-KR" sz="12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294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2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02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기존 </a:t>
            </a:r>
            <a:r>
              <a:rPr lang="en-US" altLang="ko-KR" sz="3200">
                <a:solidFill>
                  <a:prstClr val="black"/>
                </a:solidFill>
                <a:latin typeface="Y 너만을 비춤체"/>
                <a:ea typeface="Y 너만을 비춤체"/>
              </a:rPr>
              <a:t>S/W </a:t>
            </a: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및 차이점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8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400">
                <a:latin typeface="Y 너만을 비춤체"/>
                <a:ea typeface="Y 너만을 비춤체"/>
              </a:rPr>
              <a:t>쇼핑몰 </a:t>
            </a:r>
            <a:r>
              <a:rPr lang="en-US" altLang="ko-KR" sz="2400">
                <a:latin typeface="Y 너만을 비춤체"/>
                <a:ea typeface="Y 너만을 비춤체"/>
              </a:rPr>
              <a:t>S/W</a:t>
            </a:r>
            <a:r>
              <a:rPr lang="ko-KR" altLang="en-US" sz="2400">
                <a:latin typeface="Y 너만을 비춤체"/>
                <a:ea typeface="Y 너만을 비춤체"/>
              </a:rPr>
              <a:t>에서 공개 장바구니 존재 여부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44117" y="2278351"/>
            <a:ext cx="7298991" cy="13201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쿠팡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SSG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롯데ON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49435" y="4042880"/>
          <a:ext cx="10693130" cy="1592370"/>
        </p:xfrm>
        <a:graphic>
          <a:graphicData uri="http://schemas.openxmlformats.org/drawingml/2006/table">
            <a:tbl>
              <a:tblPr firstRow="1" firstCol="1" bandRow="1">
                <a:solidFill>
                  <a:schemeClr val="accent2"/>
                </a:solidFill>
                <a:tableStyleId>{5C22544A-7EE6-4342-B048-85BDC9FD1C3A}</a:tableStyleId>
              </a:tblPr>
              <a:tblGrid>
                <a:gridCol w="2138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8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61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/>
                        </a:solidFill>
                        <a:latin typeface="Y 너만을 비춤체"/>
                        <a:ea typeface="Y 너만을 비춤체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Y 너만을 비춤체"/>
                          <a:ea typeface="Y 너만을 비춤체"/>
                        </a:rPr>
                        <a:t>쿠팡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Y 너만을 비춤체"/>
                          <a:ea typeface="Y 너만을 비춤체"/>
                        </a:rPr>
                        <a:t>SSG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Y 너만을 비춤체"/>
                          <a:ea typeface="Y 너만을 비춤체"/>
                        </a:rPr>
                        <a:t>롯데ON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Y 너만을 비춤체"/>
                          <a:ea typeface="Y 너만을 비춤체"/>
                        </a:rPr>
                        <a:t>기타 온라인 쇼핑몰</a:t>
                      </a:r>
                    </a:p>
                  </a:txBody>
                  <a:tcPr marL="180000" anchor="ctr">
                    <a:lnL w="19050">
                      <a:solidFill>
                        <a:srgbClr val="004E97"/>
                      </a:solidFill>
                    </a:lnL>
                    <a:lnR w="38099">
                      <a:solidFill>
                        <a:srgbClr val="004E97"/>
                      </a:solidFill>
                    </a:lnR>
                    <a:lnT w="38099">
                      <a:solidFill>
                        <a:srgbClr val="004E97"/>
                      </a:solidFill>
                    </a:lnT>
                    <a:lnB w="28575">
                      <a:solidFill>
                        <a:srgbClr val="004E9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1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Y 너만을 비춤체"/>
                          <a:ea typeface="Y 너만을 비춤체"/>
                        </a:rPr>
                        <a:t>공유 장바구니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latin typeface="Y 너만을 비춤체"/>
                          <a:ea typeface="Y 너만을 비춤체"/>
                        </a:rPr>
                        <a:t>X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latin typeface="Y 너만을 비춤체"/>
                          <a:ea typeface="Y 너만을 비춤체"/>
                        </a:rPr>
                        <a:t>O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latin typeface="Y 너만을 비춤체"/>
                          <a:ea typeface="Y 너만을 비춤체"/>
                        </a:rPr>
                        <a:t>X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2000">
                          <a:latin typeface="Y 너만을 비춤체"/>
                          <a:ea typeface="Y 너만을 비춤체"/>
                        </a:rPr>
                        <a:t>X</a:t>
                      </a:r>
                    </a:p>
                  </a:txBody>
                  <a:tcPr marL="180000" anchor="ctr">
                    <a:lnL w="19050">
                      <a:solidFill>
                        <a:srgbClr val="004E97"/>
                      </a:solidFill>
                    </a:lnL>
                    <a:lnR w="38099">
                      <a:solidFill>
                        <a:srgbClr val="004E97"/>
                      </a:solidFill>
                    </a:lnR>
                    <a:lnT w="28575">
                      <a:solidFill>
                        <a:srgbClr val="004E97"/>
                      </a:solidFill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4" descr="텍스트, 클립아트, 벡터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2579386"/>
            <a:ext cx="1981200" cy="443921"/>
          </a:xfrm>
          <a:prstGeom prst="rect">
            <a:avLst/>
          </a:prstGeom>
        </p:spPr>
      </p:pic>
      <p:pic>
        <p:nvPicPr>
          <p:cNvPr id="5" name="그림 5" descr="텍스트, 풍선, 항공기, 벡터그래픽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97323" y="2152290"/>
            <a:ext cx="1334219" cy="1276710"/>
          </a:xfrm>
          <a:prstGeom prst="rect">
            <a:avLst/>
          </a:prstGeom>
        </p:spPr>
      </p:pic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63495" y="2146924"/>
            <a:ext cx="2521522" cy="1266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/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너만을 비춤체"/>
                <a:ea typeface="Y 너만을 비춤체"/>
              </a:rPr>
              <a:t>02</a:t>
            </a:r>
            <a:endParaRPr lang="ko-KR" altLang="en-US" sz="400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너만을 비춤체"/>
              <a:ea typeface="Y 너만을 비춤체"/>
            </a:endParaRPr>
          </a:p>
        </p:txBody>
      </p:sp>
      <p:sp>
        <p:nvSpPr>
          <p:cNvPr id="13" name="제목 개체 틀 1"/>
          <p:cNvSpPr txBox="1"/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기존 </a:t>
            </a:r>
            <a:r>
              <a:rPr lang="en-US" altLang="ko-KR" sz="3200">
                <a:solidFill>
                  <a:prstClr val="black"/>
                </a:solidFill>
                <a:latin typeface="Y 너만을 비춤체"/>
                <a:ea typeface="Y 너만을 비춤체"/>
              </a:rPr>
              <a:t>S/W </a:t>
            </a:r>
            <a:r>
              <a:rPr lang="ko-KR" altLang="en-US" sz="3200">
                <a:solidFill>
                  <a:prstClr val="black"/>
                </a:solidFill>
                <a:latin typeface="Y 너만을 비춤체"/>
                <a:ea typeface="Y 너만을 비춤체"/>
              </a:rPr>
              <a:t>및 차이점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prstClr val="black"/>
                </a:solidFill>
                <a:latin typeface="Y 너만을 비춤체"/>
                <a:ea typeface="Y 너만을 비춤체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너만을 비춤체"/>
                <a:ea typeface="Y 너만을 비춤체"/>
              </a:rPr>
              <a:pPr lvl="0">
                <a:defRPr/>
              </a:pPr>
              <a:t>9</a:t>
            </a:fld>
            <a:endParaRPr lang="en-US" altLang="en-US">
              <a:solidFill>
                <a:schemeClr val="tx1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4E97"/>
              </a:solidFill>
              <a:latin typeface="Y 너만을 비춤체"/>
              <a:ea typeface="Y 너만을 비춤체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400">
                <a:latin typeface="Y 너만을 비춤체"/>
                <a:ea typeface="Y 너만을 비춤체"/>
              </a:rPr>
              <a:t>SSG 함께 장보기</a:t>
            </a:r>
          </a:p>
        </p:txBody>
      </p:sp>
      <p:pic>
        <p:nvPicPr>
          <p:cNvPr id="3" name="그림 3" descr="텍스트, 풍선, 항공기, 벡터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7086" y="3607796"/>
            <a:ext cx="1837428" cy="1837428"/>
          </a:xfrm>
          <a:prstGeom prst="rect">
            <a:avLst/>
          </a:prstGeom>
        </p:spPr>
      </p:pic>
      <p:pic>
        <p:nvPicPr>
          <p:cNvPr id="4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2886" y="462509"/>
            <a:ext cx="2613534" cy="5610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6505" y="2120179"/>
            <a:ext cx="5490663" cy="13088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함께 쓸 장바구니를 만든 뒤 다른 이용자와 같이  구매하고자 하는 물건을 담으면 소유자가 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000">
                <a:latin typeface="Y 너만을 비춤체"/>
                <a:ea typeface="Y 너만을 비춤체"/>
              </a:rPr>
              <a:t>결제하여 구매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와이드스크린</PresentationFormat>
  <Paragraphs>296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Y 너만을 비춤체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 범석</cp:lastModifiedBy>
  <cp:revision>59</cp:revision>
  <dcterms:created xsi:type="dcterms:W3CDTF">2022-03-20T13:05:20Z</dcterms:created>
  <dcterms:modified xsi:type="dcterms:W3CDTF">2022-03-28T07:50:04Z</dcterms:modified>
  <cp:version/>
</cp:coreProperties>
</file>